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6" r:id="rId6"/>
    <p:sldId id="262" r:id="rId7"/>
    <p:sldId id="263" r:id="rId8"/>
    <p:sldId id="268" r:id="rId9"/>
    <p:sldId id="260" r:id="rId10"/>
    <p:sldId id="269" r:id="rId11"/>
    <p:sldId id="261" r:id="rId12"/>
    <p:sldId id="270" r:id="rId13"/>
    <p:sldId id="264" r:id="rId14"/>
    <p:sldId id="271" r:id="rId15"/>
    <p:sldId id="265" r:id="rId16"/>
    <p:sldId id="272" r:id="rId17"/>
    <p:sldId id="266" r:id="rId18"/>
    <p:sldId id="273" r:id="rId19"/>
    <p:sldId id="267" r:id="rId20"/>
    <p:sldId id="274" r:id="rId21"/>
    <p:sldId id="275" r:id="rId22"/>
    <p:sldId id="278" r:id="rId23"/>
    <p:sldId id="277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94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609600"/>
            <a:ext cx="7772400" cy="1470025"/>
          </a:xfrm>
        </p:spPr>
        <p:txBody>
          <a:bodyPr/>
          <a:lstStyle/>
          <a:p>
            <a:r>
              <a:rPr lang="en-US" dirty="0" smtClean="0"/>
              <a:t>City Classified and Search System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45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login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single admin.</a:t>
            </a:r>
          </a:p>
          <a:p>
            <a:r>
              <a:rPr lang="en-US" dirty="0" smtClean="0"/>
              <a:t>Admin can login using its username and password.</a:t>
            </a:r>
          </a:p>
          <a:p>
            <a:r>
              <a:rPr lang="en-US" dirty="0" smtClean="0"/>
              <a:t>Admins username and password can only be changed by developer.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60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Approval of User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39134"/>
            <a:ext cx="8229600" cy="4448095"/>
          </a:xfrm>
        </p:spPr>
      </p:pic>
    </p:spTree>
    <p:extLst>
      <p:ext uri="{BB962C8B-B14F-4D97-AF65-F5344CB8AC3E}">
        <p14:creationId xmlns:p14="http://schemas.microsoft.com/office/powerpoint/2010/main" val="303291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Approval of User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Whenever a new user wants to register they need approval of admin.</a:t>
            </a:r>
          </a:p>
          <a:p>
            <a:r>
              <a:rPr lang="en-US" dirty="0" smtClean="0"/>
              <a:t>After approval from admin only they are allowed to post classifieds.</a:t>
            </a:r>
          </a:p>
          <a:p>
            <a:r>
              <a:rPr lang="en-US" dirty="0" smtClean="0"/>
              <a:t>User can register using registration page provided separately.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706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City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44417"/>
            <a:ext cx="8229600" cy="4437529"/>
          </a:xfrm>
        </p:spPr>
      </p:pic>
    </p:spTree>
    <p:extLst>
      <p:ext uri="{BB962C8B-B14F-4D97-AF65-F5344CB8AC3E}">
        <p14:creationId xmlns:p14="http://schemas.microsoft.com/office/powerpoint/2010/main" val="3094456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City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add classified city wise, city must be present.</a:t>
            </a:r>
          </a:p>
          <a:p>
            <a:r>
              <a:rPr lang="en-US" dirty="0" smtClean="0"/>
              <a:t>This functionality is given to admin only.</a:t>
            </a:r>
          </a:p>
          <a:p>
            <a:r>
              <a:rPr lang="en-US" dirty="0" smtClean="0"/>
              <a:t>Only when a city is added then its classifieds can be added.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035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Classified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48479"/>
            <a:ext cx="8229600" cy="4429405"/>
          </a:xfrm>
        </p:spPr>
      </p:pic>
    </p:spTree>
    <p:extLst>
      <p:ext uri="{BB962C8B-B14F-4D97-AF65-F5344CB8AC3E}">
        <p14:creationId xmlns:p14="http://schemas.microsoft.com/office/powerpoint/2010/main" val="709860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</a:t>
            </a:r>
            <a:r>
              <a:rPr lang="en-US" dirty="0" smtClean="0"/>
              <a:t>Classified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Once advertiser is approved by admin they can post classifieds.</a:t>
            </a:r>
          </a:p>
          <a:p>
            <a:r>
              <a:rPr lang="en-US" dirty="0" smtClean="0"/>
              <a:t>For adding classifieds city must be already present.</a:t>
            </a:r>
          </a:p>
          <a:p>
            <a:r>
              <a:rPr lang="en-US" dirty="0" smtClean="0"/>
              <a:t>Details required for classified: Category, Title, Description, Start and End Date, Contact Number, Country, City.</a:t>
            </a:r>
          </a:p>
          <a:p>
            <a:r>
              <a:rPr lang="en-US" dirty="0" smtClean="0"/>
              <a:t>Once country is chosen all existing city will be shown itself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859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Advertiser Registration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91" y="1600200"/>
            <a:ext cx="8191618" cy="4525963"/>
          </a:xfrm>
        </p:spPr>
      </p:pic>
    </p:spTree>
    <p:extLst>
      <p:ext uri="{BB962C8B-B14F-4D97-AF65-F5344CB8AC3E}">
        <p14:creationId xmlns:p14="http://schemas.microsoft.com/office/powerpoint/2010/main" val="37867341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Advertiser Registration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Details required for registration- Name, Password, Email Id, Address, Country, Contact No.</a:t>
            </a:r>
          </a:p>
          <a:p>
            <a:r>
              <a:rPr lang="en-US" dirty="0" smtClean="0"/>
              <a:t>This is prerequisite for adding classified.</a:t>
            </a:r>
          </a:p>
          <a:p>
            <a:r>
              <a:rPr lang="en-US" dirty="0" smtClean="0"/>
              <a:t>Same credentials scant be used for registration.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596335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Classified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6379"/>
            <a:ext cx="8229600" cy="4513605"/>
          </a:xfrm>
        </p:spPr>
      </p:pic>
    </p:spTree>
    <p:extLst>
      <p:ext uri="{BB962C8B-B14F-4D97-AF65-F5344CB8AC3E}">
        <p14:creationId xmlns:p14="http://schemas.microsoft.com/office/powerpoint/2010/main" val="219223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056" y="1618637"/>
            <a:ext cx="5943887" cy="448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7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View </a:t>
            </a:r>
            <a:r>
              <a:rPr lang="en-US" smtClean="0"/>
              <a:t>Classified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Anyone can view classified.</a:t>
            </a:r>
          </a:p>
          <a:p>
            <a:r>
              <a:rPr lang="en-US" dirty="0" smtClean="0"/>
              <a:t>Start date – Date when the classified will start to be displayed.</a:t>
            </a:r>
          </a:p>
          <a:p>
            <a:r>
              <a:rPr lang="en-US" dirty="0" smtClean="0"/>
              <a:t>End Date – Date when classified will be removed. It helps in dynamically removing classifieds. </a:t>
            </a:r>
          </a:p>
          <a:p>
            <a:r>
              <a:rPr lang="en-US" dirty="0" smtClean="0"/>
              <a:t>City and Category – Classified which will be used to categorize the classifiers.</a:t>
            </a:r>
          </a:p>
          <a:p>
            <a:r>
              <a:rPr lang="en-US" dirty="0" smtClean="0"/>
              <a:t>Contact – Advertisers contact information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46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Admin once verifies the user and adds the city can logout  and his session will end.</a:t>
            </a:r>
          </a:p>
          <a:p>
            <a:r>
              <a:rPr lang="en-US" dirty="0" smtClean="0"/>
              <a:t>Advertiser also can logout once he posted his classified.</a:t>
            </a:r>
          </a:p>
          <a:p>
            <a:r>
              <a:rPr lang="en-US" dirty="0" smtClean="0"/>
              <a:t>As soon as they logout their access session ends.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965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Category upon which classified can be categorized can be increased.</a:t>
            </a:r>
          </a:p>
          <a:p>
            <a:r>
              <a:rPr lang="en-US" dirty="0" smtClean="0"/>
              <a:t>Deletion can be added before completion date, when other policies are considered.</a:t>
            </a:r>
          </a:p>
          <a:p>
            <a:r>
              <a:rPr lang="en-US" dirty="0" smtClean="0"/>
              <a:t>Exact location of property can be shared with Google map API.</a:t>
            </a:r>
          </a:p>
          <a:p>
            <a:r>
              <a:rPr lang="en-US" dirty="0" smtClean="0"/>
              <a:t>More than one admin can be added if number of users increase.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830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marL="1371600" lvl="3" indent="0" algn="just">
              <a:buNone/>
            </a:pPr>
            <a:r>
              <a:rPr lang="en-US" sz="5400" dirty="0" smtClean="0"/>
              <a:t>    THANK YOU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130510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CRC Diagram</a:t>
            </a:r>
            <a:endParaRPr lang="en-US" dirty="0"/>
          </a:p>
        </p:txBody>
      </p:sp>
      <p:pic>
        <p:nvPicPr>
          <p:cNvPr id="4" name="image1.png"/>
          <p:cNvPicPr>
            <a:picLocks noGrp="1"/>
          </p:cNvPicPr>
          <p:nvPr>
            <p:ph idx="1"/>
          </p:nvPr>
        </p:nvPicPr>
        <p:blipFill>
          <a:blip r:embed="rId2"/>
          <a:srcRect t="13835"/>
          <a:stretch>
            <a:fillRect/>
          </a:stretch>
        </p:blipFill>
        <p:spPr>
          <a:xfrm>
            <a:off x="766246" y="1600200"/>
            <a:ext cx="7611507" cy="4525963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656670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762000"/>
            <a:ext cx="8610599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21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Frontend: HTML5, JavaScript, CSS, JQuery</a:t>
            </a:r>
          </a:p>
          <a:p>
            <a:r>
              <a:rPr lang="en-US" dirty="0" smtClean="0"/>
              <a:t>Backend: Java, Servlets, JSP</a:t>
            </a:r>
          </a:p>
          <a:p>
            <a:r>
              <a:rPr lang="en-US" dirty="0" smtClean="0"/>
              <a:t>Database: Oracle 10g express</a:t>
            </a:r>
          </a:p>
          <a:p>
            <a:r>
              <a:rPr lang="en-US" dirty="0" smtClean="0"/>
              <a:t>Server: Tomcat 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010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Snapshots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40" y="1600200"/>
            <a:ext cx="8081120" cy="4525963"/>
          </a:xfrm>
        </p:spPr>
      </p:pic>
    </p:spTree>
    <p:extLst>
      <p:ext uri="{BB962C8B-B14F-4D97-AF65-F5344CB8AC3E}">
        <p14:creationId xmlns:p14="http://schemas.microsoft.com/office/powerpoint/2010/main" val="62868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68205"/>
            <a:ext cx="8229600" cy="4389953"/>
          </a:xfrm>
        </p:spPr>
      </p:pic>
    </p:spTree>
    <p:extLst>
      <p:ext uri="{BB962C8B-B14F-4D97-AF65-F5344CB8AC3E}">
        <p14:creationId xmlns:p14="http://schemas.microsoft.com/office/powerpoint/2010/main" val="155721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Home page of the project</a:t>
            </a:r>
          </a:p>
          <a:p>
            <a:r>
              <a:rPr lang="en-US" dirty="0" smtClean="0"/>
              <a:t>Here we can view classified </a:t>
            </a:r>
          </a:p>
          <a:p>
            <a:r>
              <a:rPr lang="en-US" dirty="0" smtClean="0"/>
              <a:t>Admin can login</a:t>
            </a:r>
          </a:p>
          <a:p>
            <a:r>
              <a:rPr lang="en-US" dirty="0" smtClean="0"/>
              <a:t>Advertiser can login</a:t>
            </a:r>
          </a:p>
          <a:p>
            <a:r>
              <a:rPr lang="en-US" dirty="0" smtClean="0"/>
              <a:t>Advertiser can register if not already registered.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044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login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15" y="1600200"/>
            <a:ext cx="8075369" cy="4525963"/>
          </a:xfrm>
        </p:spPr>
      </p:pic>
    </p:spTree>
    <p:extLst>
      <p:ext uri="{BB962C8B-B14F-4D97-AF65-F5344CB8AC3E}">
        <p14:creationId xmlns:p14="http://schemas.microsoft.com/office/powerpoint/2010/main" val="118723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</TotalTime>
  <Words>416</Words>
  <Application>Microsoft Office PowerPoint</Application>
  <PresentationFormat>On-screen Show (4:3)</PresentationFormat>
  <Paragraphs>63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City Classified and Search System</vt:lpstr>
      <vt:lpstr>Use Case Diagram</vt:lpstr>
      <vt:lpstr>CRC Diagram</vt:lpstr>
      <vt:lpstr>Class Diagram</vt:lpstr>
      <vt:lpstr>Technology Used</vt:lpstr>
      <vt:lpstr>Snapshots</vt:lpstr>
      <vt:lpstr>Index</vt:lpstr>
      <vt:lpstr>Index</vt:lpstr>
      <vt:lpstr>Admin login</vt:lpstr>
      <vt:lpstr>Admin login</vt:lpstr>
      <vt:lpstr>Approval of User</vt:lpstr>
      <vt:lpstr>Approval of User</vt:lpstr>
      <vt:lpstr>Post City </vt:lpstr>
      <vt:lpstr>Post City </vt:lpstr>
      <vt:lpstr>Post Classified</vt:lpstr>
      <vt:lpstr>Post Classified</vt:lpstr>
      <vt:lpstr>Advertiser Registration</vt:lpstr>
      <vt:lpstr>Advertiser Registration</vt:lpstr>
      <vt:lpstr>View Classified</vt:lpstr>
      <vt:lpstr>View Classified</vt:lpstr>
      <vt:lpstr>Logout</vt:lpstr>
      <vt:lpstr>Future Scope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abhinav singh</dc:creator>
  <cp:lastModifiedBy>abhinav singh</cp:lastModifiedBy>
  <cp:revision>18</cp:revision>
  <dcterms:created xsi:type="dcterms:W3CDTF">2006-08-16T00:00:00Z</dcterms:created>
  <dcterms:modified xsi:type="dcterms:W3CDTF">2021-10-01T07:14:31Z</dcterms:modified>
</cp:coreProperties>
</file>

<file path=docProps/thumbnail.jpeg>
</file>